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6" r:id="rId21"/>
    <p:sldId id="277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Химия\Him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836712"/>
            <a:ext cx="58326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2636912"/>
            <a:ext cx="5040560" cy="7920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D0A7F16-F963-4CF8-93BF-9E30848A87E8}" type="datetimeFigureOut">
              <a:rPr lang="ru-RU"/>
              <a:pPr>
                <a:defRPr/>
              </a:pPr>
              <a:t>18.08.2020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A28707-D468-4AAA-BB97-638C81C18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4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237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Химия\Himia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74638"/>
            <a:ext cx="68516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763713" y="1600200"/>
            <a:ext cx="6923087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515225" y="6550025"/>
            <a:ext cx="1616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A6A6A6"/>
                </a:solidFill>
                <a:latin typeface="Ariston" pitchFamily="66" charset="0"/>
              </a:rPr>
              <a:t>ProPowerPoint.Ru</a:t>
            </a:r>
            <a:endParaRPr lang="ru-RU" sz="1400" smtClean="0">
              <a:solidFill>
                <a:srgbClr val="A6A6A6"/>
              </a:solidFill>
              <a:latin typeface="Ariston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2987675" y="836613"/>
            <a:ext cx="5832475" cy="1470025"/>
          </a:xfrm>
        </p:spPr>
        <p:txBody>
          <a:bodyPr/>
          <a:lstStyle/>
          <a:p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Предмет і методи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комплекс </a:t>
            </a:r>
            <a:r>
              <a:rPr lang="ru-RU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636838"/>
            <a:ext cx="5040313" cy="7921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науки.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Розвиток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Ієрархічна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будова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24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галузям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історично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розділяють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Неорганічна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6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1.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Основний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синтез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(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кислот,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лугів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солей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мінеральних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)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2.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Тонкий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неорганічний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синтез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реактивів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рідких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елементів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неорганічних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препаратів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електроніки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тощо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)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3. 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Ядерно-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ядерно-хімічного комплексу.</a:t>
            </a: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4. 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Металургія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чорних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кольорових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металів</a:t>
            </a:r>
            <a:endParaRPr lang="ru-RU" sz="2400" b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marL="0" indent="0" algn="just">
              <a:buNone/>
            </a:pP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5.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/>
              </a:rPr>
              <a:t>силікатів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–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скла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2400" b="0" dirty="0" err="1" smtClean="0">
                <a:solidFill>
                  <a:srgbClr val="000000"/>
                </a:solidFill>
                <a:effectLst/>
                <a:latin typeface="Times New Roman"/>
              </a:rPr>
              <a:t>кераміки</a:t>
            </a:r>
            <a:r>
              <a:rPr lang="ru-RU" sz="2400" b="0" dirty="0" smtClean="0">
                <a:solidFill>
                  <a:srgbClr val="000000"/>
                </a:solidFill>
                <a:effectLst/>
                <a:latin typeface="Times New Roman"/>
              </a:rPr>
              <a:t>, цементу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7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Органічна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b="1" dirty="0"/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та газу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очистка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2.Нафтохімічний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напівпродуктів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первинної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газу, оксиду карбону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3.Основний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органічний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вуглеводнів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Біотехнологія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амінокислоти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ферменти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дріжджі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5.Тонкий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органічний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синтез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препарати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реактиви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лікарські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6.Високомолекулярна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високомолекулярних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сполук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7.Технологія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рослинної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тваринної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AutoNum type="arabicPeriod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923087" cy="648072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Асортимент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виробляється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надзвичайно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широкий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вона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 тис.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 яких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отрутохімікати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луги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лаки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цемент,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волокна,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пластичні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синтетичний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каучук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Величезне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природного газу,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вуглецевої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відіграли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роль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найважливіших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соціально-економічних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прискоренні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науково-технічного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індустріальних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розширенні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легкої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37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16632"/>
            <a:ext cx="6923087" cy="6552456"/>
          </a:xfrm>
        </p:spPr>
        <p:txBody>
          <a:bodyPr/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найефективнішим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інтенсифікації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Беручи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посівних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вичерпані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безперервно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врожайності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сільськогосподарських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культур.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грунт 1 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(К, Р2О5, К20)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азотних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фосфорних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приріст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урожаю (в тоннах)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цукрового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буряка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- 120...140, 50...55 і 40...50;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- 100...150, 40...80 і 40...60;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пшениці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- 12...15, 7...8 і 3 –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роками з низки причин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внесення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скоротилося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альтернативи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застосуванню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мінеральних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добрив буде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посилено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</a:t>
            </a:r>
            <a:r>
              <a:rPr lang="ru-RU" sz="2000" dirty="0" err="1" smtClean="0"/>
              <a:t>ватися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362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6" y="188640"/>
            <a:ext cx="6923087" cy="619268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Одна з проблем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енергоресурси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завдання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побудова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енергоефективних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існуючих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видатків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авіаційна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автомобілебудування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нових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часто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екзотичними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властивостями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Без таких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прогрес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неможливий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електротехніці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проблема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двигунів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їх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габаритів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завдання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надійних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ізоляційних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плівок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високими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діелектричними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характеристиками.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електроніка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породила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підгалузь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чистих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реактивів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вмістом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молекулярному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з’явилася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широку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гамму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монокристалів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плівкових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резисторів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керамічних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10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важливіша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соціальна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роль нових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високоефективних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препаратів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фармацевтичній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протезування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сенсі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можемо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говорити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хімізацію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здоров’я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очевидним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пряме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покращання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машинобудівні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електротехнічні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електронні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сільське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господарство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легка,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деревообробна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фармацевтична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побут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у свою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одержує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потужні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стимули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Тому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підстави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стверджувати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0" indent="0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міжгалузевий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характер.</a:t>
            </a:r>
          </a:p>
        </p:txBody>
      </p:sp>
    </p:spTree>
    <p:extLst>
      <p:ext uri="{BB962C8B-B14F-4D97-AF65-F5344CB8AC3E}">
        <p14:creationId xmlns:p14="http://schemas.microsoft.com/office/powerpoint/2010/main" val="306993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космічна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спеціальних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композиційних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смол,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вуглецевих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скляних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волокон, у яких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відношення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міцності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густини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декілька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традиційних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авіабудування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алюмінієвих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сплавів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відміну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деревоволокнисті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пінопласти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мінеральної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Розширяється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полімерних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труб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сантехнічних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килимових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плитки,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лаків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фарб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якнайкраще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будівельної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вони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стійкі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агресивних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середовищах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добрі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гідроізоляційні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теплозахисні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властивості.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хімізація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будівництва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справа абсолютно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вигідна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згадати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про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деревообробну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хімізація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економити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деревину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хіміко-механічній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переробці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зберігати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ліс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36712"/>
            <a:ext cx="5616623" cy="499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6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Гірнича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хімія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займається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видобутком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калійні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(Калуш,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Стебник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кухонні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Слов'янськ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Артемівськ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Солотвине, Сиваш),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Яворів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Розділ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фосфорити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Середнє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Придністров'я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озокерит (Борислав). Тому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райони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гірничої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хімії: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Прикарпаття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Присивашшя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93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В работе\Химия\Himia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851650" cy="720725"/>
          </a:xfrm>
        </p:spPr>
        <p:txBody>
          <a:bodyPr/>
          <a:lstStyle/>
          <a:p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як науки</a:t>
            </a:r>
            <a:endParaRPr lang="ru-RU" sz="3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Объект 2"/>
          <p:cNvSpPr>
            <a:spLocks noGrp="1"/>
          </p:cNvSpPr>
          <p:nvPr>
            <p:ph idx="1"/>
          </p:nvPr>
        </p:nvSpPr>
        <p:spPr>
          <a:xfrm>
            <a:off x="1763713" y="1125538"/>
            <a:ext cx="6923087" cy="5543550"/>
          </a:xfrm>
        </p:spPr>
        <p:txBody>
          <a:bodyPr/>
          <a:lstStyle/>
          <a:p>
            <a:pPr algn="just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Наука, яка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технологією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поняттям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низку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послідовних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різноманітних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машинах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метою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служить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походить від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грецького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technos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ремесло і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logos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наука.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хімія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виробляє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мінеральні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соду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калійні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добрива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видобутку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добрив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(Калуш,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Стебник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азотні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коксохімічних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газопроводів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Дніпродзержинськ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Черкаси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Рівне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фосфатні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Одеса;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сода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тяжіє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кухонної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Донбас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сульфатна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кислота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сірка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Прикарпаття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сірчисті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гази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металургійних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Центри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Вінниця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Хімія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органічного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синтезу —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нафти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газу,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Орієнтується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сировину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електроенергію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воду: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пластмаси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Запоріжжя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Луцьк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волокна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Черкаси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Чернігів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лаки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Чернівці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Дніпропетровськ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Фармацевтична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ліки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мікробіологічна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вітаміни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добавки)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орієнтуються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споживача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розміщена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таких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Харків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Горлівка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Одеса,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Львів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Хімволокно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виробляють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Сєвєродонецьк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Черкасах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Житомирі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Bookman Old Style" pitchFamily="16" charset="0"/>
              </a:rPr>
              <a:t>Географія</a:t>
            </a:r>
            <a:r>
              <a:rPr lang="de-DE" dirty="0" smtClean="0">
                <a:latin typeface="Bookman Old Style" pitchFamily="16" charset="0"/>
              </a:rPr>
              <a:t> </a:t>
            </a:r>
            <a:r>
              <a:rPr lang="de-DE" dirty="0" err="1" smtClean="0">
                <a:latin typeface="Bookman Old Style" pitchFamily="16" charset="0"/>
              </a:rPr>
              <a:t>промисловості</a:t>
            </a:r>
            <a:r>
              <a:rPr lang="de-DE" dirty="0" smtClean="0">
                <a:latin typeface="Bookman Old Style" pitchFamily="16" charset="0"/>
              </a:rPr>
              <a:t> </a:t>
            </a:r>
            <a:r>
              <a:rPr lang="de-DE" dirty="0" err="1" smtClean="0">
                <a:latin typeface="Bookman Old Style" pitchFamily="16" charset="0"/>
              </a:rPr>
              <a:t>України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00808"/>
            <a:ext cx="6923087" cy="4613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9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поняття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взаємозв’язаних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перероблення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b="1" i="1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складний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комплекс,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оптимальні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параметри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суттєво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сульфатної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характеризуються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гідродинамічними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режимами: 1)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випалювання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сірковмісної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у печах, яке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973... 1273 К;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окиснення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IV)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до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713...873 К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контактних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абсорбція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сульфуру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VI)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оксиду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концентрованою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сульфатною кислотою (при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S03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 водою) за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323 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насадкових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колонах. У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ми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розглядаємо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доволі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складну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хімікотехнолоґічну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систему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Більшість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хімікотехнолоґічні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ними. </a:t>
            </a:r>
          </a:p>
          <a:p>
            <a:pPr marL="0" indent="0" algn="just">
              <a:buNone/>
            </a:pP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іміко-технологічна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низкою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взаємозв’язаних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технологічними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потоками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діючих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як одне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ціле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апаратів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в яких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відбуваються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певній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послідовності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перетворення,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кінцевих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Сучасне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апаратах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машинах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продукту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доцільним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5462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Хіміко-технолоґічний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сукупністю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з метою перетворення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цільові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52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Стадії ХТП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Першою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стадією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процеси:подрібнення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розмелювання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концентрування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Завдання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сировині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які дали б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змогу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перетворення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ефективністю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якомога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перетворення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бажаний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продукт 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найменшими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перетворення. Вона є головною у будь-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цінний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перетворюється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цільовий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хімічного перетворення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відрізняється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складу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початкової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хімічного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перетворення є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ознакою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98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Третя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зв’язана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час хімічного перетворення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цільовим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утворюватися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побічний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продукт, а перетворення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неповним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утворений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 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забрудненим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вимагає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додаткового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непрореаговану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вихідну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повернути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першу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другу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стадію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7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763713" y="115888"/>
            <a:ext cx="6923087" cy="65532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вищезазначені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головними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складовими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частинами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кожного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основного 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хімічного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продукту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необхідній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itchFamily="18" charset="0"/>
                <a:cs typeface="Times New Roman" pitchFamily="18" charset="0"/>
              </a:rPr>
              <a:t>утворюють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головну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підсистему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ХТС.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значні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обсяги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води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теплоносія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розчинника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реагенту.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висунув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 метою їх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функціонування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продукту, але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комплексне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паливно-енергетичних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шкідливих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Отже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кожного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передбачити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комплекс,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призначений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Тому структура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хімічного</a:t>
            </a:r>
          </a:p>
          <a:p>
            <a:pPr marL="0" indent="0" algn="just">
              <a:buNone/>
            </a:pP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окрім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трьох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зазначених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енергетичну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водопідготовки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водоочищення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Енергетична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забезпечення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необхідною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енергією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споруджують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теплоелектроцентралі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теплоелектростанції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котельні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бойлерні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трансформаторні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підстанції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перетворення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напруги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(десятки і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надходить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енергосистемою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споживчих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220 та 380 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42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6851650" cy="1143000"/>
          </a:xfrm>
        </p:spPr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124" name="Объект 2"/>
          <p:cNvSpPr>
            <a:spLocks noGrp="1"/>
          </p:cNvSpPr>
          <p:nvPr>
            <p:ph idx="1"/>
          </p:nvPr>
        </p:nvSpPr>
        <p:spPr>
          <a:xfrm>
            <a:off x="1259632" y="1557338"/>
            <a:ext cx="7776864" cy="5068887"/>
          </a:xfrm>
        </p:spPr>
        <p:txBody>
          <a:bodyPr/>
          <a:lstStyle/>
          <a:p>
            <a:pPr algn="just"/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Механічна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вивчає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в яких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форма,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фізичні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властивості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розглядає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їх хімічного складу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належить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меблів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деревини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кислот, солей,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лугів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добрив,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барвників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пластичних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штучних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волокон,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каучуку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тощ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належать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умовним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оскільки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дроблення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розсівання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транспортування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гранулювання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свою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механічній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фарби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лаки,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змазки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і методи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кристалізації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водопідготовки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водоочищення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забираються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водойм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від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домішок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того,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конкретному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кондиціювання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води,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замкненому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циклі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того,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підсистемі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вод,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утворились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процесах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перед їх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скиданням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природні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водойми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3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утилізації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відходів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обов’язковою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структурі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часто вона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окреме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відходів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викидів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додатковий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продукт.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шлаків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спалювання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твердого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палива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вугілля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виготовляють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будівельні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очищення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відхідних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газів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від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оксидів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продукційну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сульфатну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кислоту.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Підсистема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управління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керування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узгодження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полягають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підсистем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оперативному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втручанні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збоїв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виникненні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аварійних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ситуацій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00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Механічні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гідромеханічні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переміщення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їх форм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(без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та фазового складу).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Теплообмінні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нагрівання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охолодження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фазового стану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хімічний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склад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міняється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Масообмінні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кристалізація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сушіння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дистиляція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ректифікація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абсорбція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екстракція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десорбція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речовини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всередині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фазами).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складу не проходить.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які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викликають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хімічного складу речовини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хімічному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реакторі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Енергетичні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взаємне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перетворення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механічної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електричної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турбінах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реакторах, моторах).</a:t>
            </a:r>
          </a:p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Інформаційно-керуючі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передачу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інформації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стан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потоків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імічна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технонологія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Ґрунтуючись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сформулювати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технонолоія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наука про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екологічно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соціально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способи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процеси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зміною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складу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фізико-хімічних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перетворень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одержанням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92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 наука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Предмет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хімічне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(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способи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процеси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переробки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вихідних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речовин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корисні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).</a:t>
            </a:r>
          </a:p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Мета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створення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доцільних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способів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продуктів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необхідних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людині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Методи </a:t>
            </a:r>
            <a:r>
              <a:rPr lang="ru-RU" sz="1800" b="1" i="0" dirty="0" err="1" smtClean="0">
                <a:solidFill>
                  <a:srgbClr val="000000"/>
                </a:solidFill>
                <a:effectLst/>
                <a:latin typeface="Times New Roman"/>
              </a:rPr>
              <a:t>дослідження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–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експериментальний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моделювання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системний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аналіз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just"/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Як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природнича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наука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вивчає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матеріальні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об’єкти</a:t>
            </a:r>
            <a:endParaRPr lang="ru-RU" sz="1800" b="0" i="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endParaRPr lang="ru-RU" sz="1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marL="0" indent="0" algn="just">
              <a:buNone/>
            </a:pP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Як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прикладна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наука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вивчає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тобто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те,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створено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людиною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Об’єктом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вивчення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та результатом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дослідження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хімічній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технології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є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хімічне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виробництво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marL="0" indent="0" algn="just">
              <a:buNone/>
            </a:pP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технологія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інтегрує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собі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про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хімічні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перетворення,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фізико-хімічні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властивості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фізичні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явища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переносу,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з математики,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механіки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економіки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тощо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, та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виробляє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знання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про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взаємодію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окремих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b="0" i="0" dirty="0" err="1" smtClean="0">
                <a:solidFill>
                  <a:srgbClr val="000000"/>
                </a:solidFill>
                <a:effectLst/>
                <a:latin typeface="Times New Roman"/>
              </a:rPr>
              <a:t>явищ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41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Розвиток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352425" algn="just">
              <a:lnSpc>
                <a:spcPct val="102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виділити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 3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етапи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суто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емпіричних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(від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появи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XV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de-DE" sz="24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початку 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19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.);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основ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хіміко-технологічного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конструювання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апаратури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352425" algn="just">
              <a:lnSpc>
                <a:spcPct val="118000"/>
              </a:lnSpc>
            </a:pP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– 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етап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оптимізації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ЕОМ (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почався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з 50-х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de-DE" sz="24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de-DE" sz="24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9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88640"/>
            <a:ext cx="6923087" cy="6480448"/>
          </a:xfrm>
        </p:spPr>
        <p:txBody>
          <a:bodyPr/>
          <a:lstStyle/>
          <a:p>
            <a:pPr marL="400050" lvl="1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Засади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хімії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людству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задовго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глибокої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давнини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використовувала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природної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предмети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стародавньому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Єгипті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розвинені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фарбування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коштовних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оцтової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00050" lvl="1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багатьох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хімічні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відокремленими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ручними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ремеслами,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базувалися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дослідних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випадкових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Київській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і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державах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Європи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той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існували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різноманітні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промисли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виплавляння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кольорових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благородних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металів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заліза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вичинювання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шкіряних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пороху,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кераміки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1835150" y="333375"/>
            <a:ext cx="6923088" cy="6191250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промисловість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сучасному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початок від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розробки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в 1789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французькім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хіміком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Лебланом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отримання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синтетичної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>
                <a:latin typeface="Times New Roman" pitchFamily="18" charset="0"/>
                <a:cs typeface="Times New Roman" pitchFamily="18" charset="0"/>
              </a:rPr>
              <a:t>соди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Na2SO4 + 2C + CaCO3 = Na2CO3 + 2CO2 +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CaS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потребувало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активного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сульфатної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кислоти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NaCl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+ H2SO4 = Na2SO4 + 2HCl</a:t>
            </a:r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продовжила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активно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бурхливе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викликав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великий попит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сприяло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відкриття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видатними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і хімії.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початковий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великий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внесок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зробили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російські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М.В. Ломоносов, Л.М. Бутлеров, Д.І.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Менделєєв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початки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припадають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30-і роки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ст.,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розпочинається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фабричнозаводського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заводах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 широко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запроваджується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машинне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Чільне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переробній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зайняла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цукрова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галузь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у 1848 р. — 192 заводи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1914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Російській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Імперії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нараховувано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241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203.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65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713" y="116632"/>
            <a:ext cx="6923087" cy="6552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військова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металургійна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машинобудівна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вугільна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У 1789 р.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збудований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ливарний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завод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Херсоні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відливав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гармати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ядра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морського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флоту.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Миколаєві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Херсоні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споруджені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суднобудівні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заводи,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випускали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військові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торговельні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кораблі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гостро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потребували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нових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Подальший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глибшим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законів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фізики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хімії, математики та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наук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вдосконалення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хіміко-технологічних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середині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зроблені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реальні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кроки до того,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точними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математичними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описати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перебіг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стадій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хімічного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Глибоке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математики в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інтенсивно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відбувалося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XX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сторіччя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триває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чому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бурхливий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вичислювальної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кібернетики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комп’ютеризації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Унаслідок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хімічна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точною наукою,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характерною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mi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Himia</Template>
  <TotalTime>141</TotalTime>
  <Words>2377</Words>
  <Application>Microsoft Office PowerPoint</Application>
  <PresentationFormat>Экран (4:3)</PresentationFormat>
  <Paragraphs>118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Himia</vt:lpstr>
      <vt:lpstr>Предмет і методи хімічної технології.  Хімічний комплекс України.</vt:lpstr>
      <vt:lpstr>Визначення технології як науки</vt:lpstr>
      <vt:lpstr>Технологія поділяється на механічну і хімічну.</vt:lpstr>
      <vt:lpstr>Хімічна технонологія  </vt:lpstr>
      <vt:lpstr>Хімічна технологія, як наука має:</vt:lpstr>
      <vt:lpstr>Розвиток хімічної технології</vt:lpstr>
      <vt:lpstr>Презентация PowerPoint</vt:lpstr>
      <vt:lpstr>Презентация PowerPoint</vt:lpstr>
      <vt:lpstr>Презентация PowerPoint</vt:lpstr>
      <vt:lpstr>Класифікація хімічних виробництв</vt:lpstr>
      <vt:lpstr>Органічна хімічна технологія –</vt:lpstr>
      <vt:lpstr>Органічна хімічна технологія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галузі хімічної промисловості України</vt:lpstr>
      <vt:lpstr>Презентация PowerPoint</vt:lpstr>
      <vt:lpstr>Хімія органічного синтезу —</vt:lpstr>
      <vt:lpstr>Географія промисловості України</vt:lpstr>
      <vt:lpstr>Основні поняття і визначення хімічного виробництва.</vt:lpstr>
      <vt:lpstr>Хіміко-технологічна система</vt:lpstr>
      <vt:lpstr>Хіміко-технолоґічний процес</vt:lpstr>
      <vt:lpstr>Стадії ХТП</vt:lpstr>
      <vt:lpstr>Презентация PowerPoint</vt:lpstr>
      <vt:lpstr>Презентация PowerPoint</vt:lpstr>
      <vt:lpstr>Енергетична підсистема</vt:lpstr>
      <vt:lpstr>Підсистема водопідготовки і водоочищення </vt:lpstr>
      <vt:lpstr>Підсистема очищення викидів та утилізації відходів</vt:lpstr>
      <vt:lpstr>Підсистема управління</vt:lpstr>
      <vt:lpstr>Окремі процеси та апарати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Предмет і методи хімічної технології.  Хімічний комплекс України.</dc:title>
  <dc:creator>User</dc:creator>
  <dc:description>http://propowerpoint.ru - Бесплатные шаблоны для презентаций. Полезные советы и уроки  PowerPoint .</dc:description>
  <cp:lastModifiedBy>User</cp:lastModifiedBy>
  <cp:revision>23</cp:revision>
  <dcterms:created xsi:type="dcterms:W3CDTF">2020-08-18T07:52:56Z</dcterms:created>
  <dcterms:modified xsi:type="dcterms:W3CDTF">2020-08-18T10:46:08Z</dcterms:modified>
</cp:coreProperties>
</file>